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8572560" cy="292895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для педагогов-организаторов и заместителей директоров по воспитательной работе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образовательных учреждений </a:t>
            </a:r>
            <a:r>
              <a:rPr lang="ru-RU" sz="2400" dirty="0" err="1" smtClean="0">
                <a:solidFill>
                  <a:schemeClr val="tx1"/>
                </a:solidFill>
              </a:rPr>
              <a:t>Шелковского</a:t>
            </a:r>
            <a:r>
              <a:rPr lang="ru-RU" sz="2400" dirty="0" smtClean="0">
                <a:solidFill>
                  <a:schemeClr val="tx1"/>
                </a:solidFill>
              </a:rPr>
              <a:t> муниципального района </a:t>
            </a:r>
            <a:r>
              <a:rPr lang="ru-RU" sz="2400" smtClean="0">
                <a:solidFill>
                  <a:schemeClr val="tx1"/>
                </a:solidFill>
              </a:rPr>
              <a:t>Чеченской Республики</a:t>
            </a:r>
            <a:endParaRPr lang="ru-RU" sz="1100" b="1" i="1" dirty="0" smtClean="0">
              <a:solidFill>
                <a:srgbClr val="C00000"/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Автор: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педагог-организатор МБОУ «Шелковская СОШ 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>
                <a:solidFill>
                  <a:srgbClr val="C00000"/>
                </a:solidFill>
              </a:rPr>
              <a:t>»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Сатиханов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Идрис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Вахамбиевич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643998" cy="31292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Семинар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«Основные направления деятельности педагога-организатора в школе и его функциональные обязанности»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167338"/>
            <a:ext cx="8229600" cy="13334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- поддержка социально-значимых инициатив обучающихся в сфере образования, досуга и развлечений, ориентируясь на личность обучающихся, развитие их мотивации, познавательных интересов, способностей;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йшат\Downloads\IMG_113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257" y="500042"/>
            <a:ext cx="696520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238776"/>
            <a:ext cx="8229600" cy="13334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- работа с детьми с ограниченными возможностями здоровья, развитие их творческих способностей, личности и социализации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Айшат\Downloads\IMG_0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Направления деятельности </a:t>
            </a: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педагога организатора 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- Интеллектуально-познавательное: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     Игры «Что? Где? Когда?», «Эрудит», «Поле чудес», фестивали,     ярмарки, выставки по народному творчеству, участие в </a:t>
            </a:r>
            <a:r>
              <a:rPr lang="ru-RU" dirty="0" smtClean="0"/>
              <a:t>олимпиадах.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-   Гражданско-правовое: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  Акции:   «Права человека наивысшая ценность»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                  «Мы против наркотиков! Мы за жизнь!»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                   «Скажем наркотикам нет!»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 Классные часы: «Конвенция о правах ребенка»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                         «Государственные символы моей страны»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                         « Конституция </a:t>
            </a:r>
            <a:r>
              <a:rPr lang="ru-RU" dirty="0" smtClean="0"/>
              <a:t>ЧР</a:t>
            </a:r>
            <a:r>
              <a:rPr lang="ru-RU" dirty="0" smtClean="0"/>
              <a:t>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5595958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8800" b="1" dirty="0" smtClean="0">
                <a:solidFill>
                  <a:srgbClr val="C00000"/>
                </a:solidFill>
              </a:rPr>
              <a:t>- Нравственно-эстетическое: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/>
              <a:t>           - занятия в творческих кружках и секциях;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/>
              <a:t>           - участие в тематических праздниках «Что в имени моем»,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/>
              <a:t>           «Осенний бал», День Валентина и… т. д.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/>
              <a:t>           - участие в творческих выставках, конкурсах рисунка;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/>
              <a:t>           - организация музыкальных и литературных </a:t>
            </a:r>
            <a:r>
              <a:rPr lang="ru-RU" sz="8800" dirty="0" smtClean="0"/>
              <a:t>вечеров</a:t>
            </a:r>
            <a:r>
              <a:rPr lang="ru-RU" sz="8800" dirty="0" smtClean="0"/>
              <a:t>;</a:t>
            </a:r>
            <a:endParaRPr lang="ru-RU" sz="8800" dirty="0" smtClean="0"/>
          </a:p>
          <a:p>
            <a:pPr marL="0" indent="0">
              <a:buNone/>
              <a:defRPr/>
            </a:pPr>
            <a:r>
              <a:rPr lang="ru-RU" sz="8800" dirty="0" smtClean="0"/>
              <a:t>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>
                <a:solidFill>
                  <a:srgbClr val="C00000"/>
                </a:solidFill>
              </a:rPr>
              <a:t>   </a:t>
            </a:r>
            <a:r>
              <a:rPr lang="ru-RU" sz="8800" b="1" dirty="0" smtClean="0">
                <a:solidFill>
                  <a:srgbClr val="C00000"/>
                </a:solidFill>
              </a:rPr>
              <a:t>-  Военно-патриотическое: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/>
              <a:t>            - встречи с ветеранами войны, труда, афганцами;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/>
              <a:t>            - экскурсии в музеи боевой славы;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/>
              <a:t>            - акции: « Зажги свечу», « Ветеран рядом», «Мы помним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/>
              <a:t>              ваши имена»;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800" dirty="0" smtClean="0"/>
              <a:t>            - акции поиска воинов фронтовиков;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8800" dirty="0" smtClean="0"/>
              <a:t>            - проведение праздника «День Победы», «</a:t>
            </a:r>
            <a:r>
              <a:rPr lang="ru-RU" sz="8800" dirty="0" err="1" smtClean="0"/>
              <a:t>Афган</a:t>
            </a:r>
            <a:r>
              <a:rPr lang="ru-RU" sz="8800" dirty="0" smtClean="0"/>
              <a:t> навечно                 в  вашем сердце»,  День защитника Отечества;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215106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>-  Спортивно-оздоровительное: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-  День спорта, День здоровья;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-  акции  «За здоровый образ жизни»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              « Папа, мама, я – спортивная семья»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              « Спорт поможет, спорт спасет.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                 Спорт здоровье принесет!»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- участие в спортивных соревнованиях школы,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  района;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- классные часы: « Быть здоровым – здорово!»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                          « Вредным привычкам – нет!»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                          « Твое здоровье - в твоих руках»;</a:t>
            </a:r>
          </a:p>
          <a:p>
            <a:pPr marL="0" indent="0">
              <a:buNone/>
              <a:defRPr/>
            </a:pPr>
            <a:r>
              <a:rPr lang="ru-RU" sz="8000" dirty="0" smtClean="0"/>
              <a:t> </a:t>
            </a:r>
            <a:endParaRPr lang="ru-RU" sz="80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>  - Трудовое: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- трудовые десанты, субботники;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- рейды проверок дежурства в школе, классах;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- работа по профориентации;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- выставки работ  учащихся к тематическим праздникам;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 - </a:t>
            </a:r>
            <a:r>
              <a:rPr lang="ru-RU" sz="8000" dirty="0" err="1" smtClean="0"/>
              <a:t>экоакции</a:t>
            </a:r>
            <a:r>
              <a:rPr lang="ru-RU" sz="8000" dirty="0" smtClean="0"/>
              <a:t>: «Наш школьный двор», «Посади дерево»,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8000" dirty="0" smtClean="0"/>
              <a:t>               « Росток Победы», «Цветочная радуга», «Розовый куст».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В чем секрет успешного мероприятия?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cs9.pikabu.ru/post_img/2017/02/07/8/1486472631154615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643602" cy="4232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А что сейчас актуально?</a:t>
            </a:r>
            <a:endParaRPr lang="ru-RU" sz="4000" dirty="0"/>
          </a:p>
        </p:txBody>
      </p:sp>
      <p:pic>
        <p:nvPicPr>
          <p:cNvPr id="28674" name="Picture 2" descr="https://cs12.pikabu.ru/post_img/2019/06/27/6/og_og_1561626123272358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72" y="2000240"/>
            <a:ext cx="7500942" cy="3925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социальным </a:t>
            </a:r>
            <a:r>
              <a:rPr lang="ru-RU" sz="3200" dirty="0" smtClean="0">
                <a:solidFill>
                  <a:srgbClr val="002060"/>
                </a:solidFill>
              </a:rPr>
              <a:t>педагогом;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педагогом-психологом;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педагогом-дефектологом</a:t>
            </a:r>
            <a:r>
              <a:rPr lang="ru-RU" sz="32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педагогом по ДНВ и Р;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классными руководителями;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родителями обучающихся;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инспектором ПДН;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инспектором по пропаганде БДД и т.д.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Педагог-организатор работает в контакте непосредственно с: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lospravda-files.storage.yandexcloud.net/uploads/2021/04/%D0%A1%D0%B0%D0%BC%D0%BE%D1%83%D0%BF%D1%80%D0%B0%D0%B2%D0%BB%D0%B5%D0%BD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5729"/>
            <a:ext cx="2952770" cy="221457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500338"/>
            <a:ext cx="8229600" cy="428624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Школьное ученическое самоуправление </a:t>
            </a:r>
            <a:r>
              <a:rPr lang="ru-RU" dirty="0" smtClean="0">
                <a:solidFill>
                  <a:srgbClr val="002060"/>
                </a:solidFill>
              </a:rPr>
              <a:t>– это составная часть системы управления коллективом учащихся школы. Самоуправление - принцип управления малыми сообществами, общественными организациями и объединениями. Ученическое самоуправление – форма организации жизнедеятельности коллектива учащихся, обеспечивающее развитие их самостоятельности в принятии и реализации решений для достижения общественно значимых целей.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xn--e1abcgakjmf3afc5c8g.xn--p1ai/upload/main/def/defb6254129fa8a72abc79b14f35c0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511618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804" y="357166"/>
            <a:ext cx="8229600" cy="335758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Структура ШУС: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президент;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вице-президент;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комитет по учебной части;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организационный комитет;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комитет по спорту и физической культуре;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комитет по взаимодействию с общественными движениями и организациями.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muhavec.roobrest.gov.by/files/00140/obj/110/10793/img/7878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876"/>
            <a:ext cx="4219538" cy="300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5717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Цель: </a:t>
            </a:r>
            <a:r>
              <a:rPr lang="ru-RU" sz="3200" dirty="0" smtClean="0">
                <a:solidFill>
                  <a:srgbClr val="002060"/>
                </a:solidFill>
              </a:rPr>
              <a:t>знакомство с основными направлениями деятельности педагога-организатора и требованиями к его работе в условиях современного учебно-воспитательного процесса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.siteapi.org/SUFQjSlT-uucpbrGya7kvadaVrE=/0x0:640x326/s.siteapi.org/a1f09e25ad39568/img/6pusofpb64wscscgwgw8c4gko0so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00372"/>
            <a:ext cx="6376493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entury" pitchFamily="18" charset="0"/>
              </a:rPr>
              <a:t>ВЫБОРЫ - 2021</a:t>
            </a:r>
            <a:endParaRPr lang="ru-RU" sz="6000" b="1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" name="Picture 2" descr="http://qazaly.kz/uploads/posts/2018-05/1526638621_1525495304_article_b_1500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90105"/>
            <a:ext cx="6700417" cy="486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5717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Цель: </a:t>
            </a:r>
            <a:r>
              <a:rPr lang="ru-RU" sz="3200" dirty="0" smtClean="0">
                <a:solidFill>
                  <a:srgbClr val="002060"/>
                </a:solidFill>
              </a:rPr>
              <a:t>знакомство с основными направлениями деятельности педагога-организатора и требованиями к его работе в условиях современного учебно-воспитательного процесса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.siteapi.org/SUFQjSlT-uucpbrGya7kvadaVrE=/0x0:640x326/s.siteapi.org/a1f09e25ad39568/img/6pusofpb64wscscgwgw8c4gko0so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00372"/>
            <a:ext cx="6376493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5072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Задачи: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- повышение мотивации в профессиональной деятельности педагога-организатора;</a:t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- углубление теоретических знаний и практических умений в организации школьного самоуправления, создании комфортных условий для работы детского коллектива;</a:t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- повышение уровня творческого потенциала педагога-организатора.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s://edu-russian.ru/images/easyblog_articles/62/b2ap3_large_045-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66"/>
            <a:ext cx="3214710" cy="156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305800" cy="4500594"/>
          </a:xfrm>
        </p:spPr>
        <p:txBody>
          <a:bodyPr/>
          <a:lstStyle/>
          <a:p>
            <a:r>
              <a:rPr lang="ru-RU" sz="2600" u="sng" dirty="0" smtClean="0"/>
              <a:t>Развитие личности и творческого потенциала учащегося </a:t>
            </a:r>
            <a:r>
              <a:rPr lang="ru-RU" sz="2600" dirty="0" smtClean="0"/>
              <a:t>– главная задача педагога-организатора. Эта должность требует особого </a:t>
            </a:r>
            <a:r>
              <a:rPr lang="ru-RU" sz="2600" dirty="0" err="1" smtClean="0"/>
              <a:t>креативного</a:t>
            </a:r>
            <a:r>
              <a:rPr lang="ru-RU" sz="2600" dirty="0" smtClean="0"/>
              <a:t> подхода, учитывающего особенности школьников в каждом классе. Педагог-организатор в школе выполняет целый ряд функций, позволяющих разнообразить и усовершенствовать учебно-воспитательный процесс, обеспечить полноценную </a:t>
            </a:r>
            <a:r>
              <a:rPr lang="ru-RU" sz="2600" dirty="0" err="1" smtClean="0"/>
              <a:t>досуговую</a:t>
            </a:r>
            <a:r>
              <a:rPr lang="ru-RU" sz="2600" dirty="0" smtClean="0"/>
              <a:t> деятельность учащихся.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64307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«Искусство должно быть средством воспитания, но цель его – удовольствие».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</a:t>
            </a:r>
            <a:r>
              <a:rPr lang="ru-RU" sz="2800" dirty="0" err="1" smtClean="0">
                <a:solidFill>
                  <a:srgbClr val="C00000"/>
                </a:solidFill>
              </a:rPr>
              <a:t>Бертольт</a:t>
            </a:r>
            <a:r>
              <a:rPr lang="ru-RU" sz="2800" dirty="0" smtClean="0">
                <a:solidFill>
                  <a:srgbClr val="C00000"/>
                </a:solidFill>
              </a:rPr>
              <a:t> Брехт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Функциональные обязанности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педагога-организатора в школе: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143520"/>
            <a:ext cx="8350978" cy="135731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- содействие развитию личности, талантов и формированию общей культуры обучающихся, расширению социальной сферы в их воспитании;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йшат\Downloads\IMG_1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5"/>
            <a:ext cx="5500726" cy="366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18573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- изучение возрастных и психологических особенностей, интересов и потребностей обучающихся, создание условий для их реализации в различных видах творческой деятельности;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йшат\Desktop\IMG_2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6143668" cy="409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178595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- проведение учебных занятий, воспитательных и иных мероприятий, опираясь на достижения педагогики и психологии, а также современных информационных технологий и методик обучения;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йшат\Downloads\IMG_0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6500858" cy="4333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4366" y="4953024"/>
            <a:ext cx="8229600" cy="169068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- организация работы детских клубов, кружков, секций и других объединений, разнообразной индивидуальной и совместной деятельности обучающихся и взрослых;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Айшат\Downloads\IMG_9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114300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- организация праздников, походов, экскурсий, вечеров;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йшат\Desktop\IMG_9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66" y="428604"/>
            <a:ext cx="750324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921</TotalTime>
  <Words>531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Century</vt:lpstr>
      <vt:lpstr>Comic Sans MS</vt:lpstr>
      <vt:lpstr>Constantia</vt:lpstr>
      <vt:lpstr>Times New Roman</vt:lpstr>
      <vt:lpstr>Wingdings 2</vt:lpstr>
      <vt:lpstr>Бумажная</vt:lpstr>
      <vt:lpstr>Семинар  «Основные направления деятельности педагога-организатора в школе и его функциональные обязанности»</vt:lpstr>
      <vt:lpstr>Цель: знакомство с основными направлениями деятельности педагога-организатора и требованиями к его работе в условиях современного учебно-воспитательного процесса</vt:lpstr>
      <vt:lpstr> Задачи: - повышение мотивации в профессиональной деятельности педагога-организатора;  - углубление теоретических знаний и практических умений в организации школьного самоуправления, создании комфортных условий для работы детского коллектива;  - повышение уровня творческого потенциала педагога-организатора.</vt:lpstr>
      <vt:lpstr>«Искусство должно быть средством воспитания, но цель его – удовольствие».                                                           Бертольт Брехт</vt:lpstr>
      <vt:lpstr>Функциональные обязанности  педагога-организатора в школе: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Педагог-организатор работает в контакте непосредственно с:</vt:lpstr>
      <vt:lpstr>Презентация PowerPoint</vt:lpstr>
      <vt:lpstr>Презентация PowerPoint</vt:lpstr>
      <vt:lpstr>ВЫБОРЫ - 2021</vt:lpstr>
      <vt:lpstr>Цель: знакомство с основными направлениями деятельности педагога-организатора и требованиями к его работе в условиях современного учебно-воспитательного процесса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 «Основные направления деятельности педагога-организатора в школе и его функциональные обязанности»</dc:title>
  <dc:creator>Идрис</dc:creator>
  <cp:lastModifiedBy>Марина</cp:lastModifiedBy>
  <cp:revision>57</cp:revision>
  <dcterms:created xsi:type="dcterms:W3CDTF">2021-10-22T13:50:49Z</dcterms:created>
  <dcterms:modified xsi:type="dcterms:W3CDTF">2021-11-25T11:30:57Z</dcterms:modified>
</cp:coreProperties>
</file>