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4567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780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4795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8606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19557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4720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1240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25689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7492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24046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2806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0315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698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3961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406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2611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7081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D1B334-ECD2-4EBA-95AF-4423C41D0442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68D7D0-5502-4199-8C71-F2E815CC1A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41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archeonews.ru/wp-content/uploads/2021/04/578e8c60af831__ii_1855.jpg.a7fe7409122417cfb0c195adaf7d1c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3649" r="-638" b="58485"/>
          <a:stretch/>
        </p:blipFill>
        <p:spPr bwMode="auto">
          <a:xfrm>
            <a:off x="11151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2143" y="-739094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Александра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1064" y="414844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одготовила ученица 9 «б» класса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МБОУ «Кобинская СОШ»</a:t>
            </a:r>
          </a:p>
          <a:p>
            <a:pPr algn="r"/>
            <a:r>
              <a:rPr lang="ru-RU" sz="2000" dirty="0" err="1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Джайнабизова</a:t>
            </a:r>
            <a:r>
              <a:rPr lang="ru-RU" sz="2000" dirty="0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Жарадат</a:t>
            </a:r>
            <a:endParaRPr lang="ru-RU" sz="2000" dirty="0">
              <a:solidFill>
                <a:schemeClr val="bg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35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1.babiki.ru/uploads/images/04/29/66/2018/07/17/8209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49" y="386564"/>
            <a:ext cx="3922078" cy="53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1b/dc/06/1bdc06152aadc53ebd56f43981fd16d5--alexander-ii-alexandra-feodorov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9545" r="12989"/>
          <a:stretch/>
        </p:blipFill>
        <p:spPr bwMode="auto">
          <a:xfrm>
            <a:off x="729344" y="386564"/>
            <a:ext cx="3690255" cy="578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91742" y="653142"/>
            <a:ext cx="2394857" cy="480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II родился 17 апреля 1818 года в Москве.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детства его воспитывали как наследника престола.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36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257" y="477523"/>
            <a:ext cx="107550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 получил блестящее образование под руководством боевого офицера К.К.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Мердера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поэта В.А. Жуковского. М.М. Сперанский учил его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юриспруденсии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Е.Ф.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Канкрин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экономике. </a:t>
            </a:r>
            <a:endParaRPr lang="ru-RU" sz="2800" dirty="0"/>
          </a:p>
        </p:txBody>
      </p:sp>
      <p:pic>
        <p:nvPicPr>
          <p:cNvPr id="2050" name="Picture 2" descr="http://1.bp.blogspot.com/-pRyCRGcV8OE/WR6OPnvyv6I/AAAAAAAAdP0/K1uMwhyZ51MBIBxYoLofosM-NKsavkFOgCK4B/s1600/%25D0%25BC%25D0%25B5%25D1%2580%25D0%25B4%25D0%25B5%25D1%2580%2B%25D1%2580%25D0%25B0%25D0%25B1%25D0%25BE%25D1%2582%25D0%25B0%2B%25D1%2584%25D1%2580%25D0%25B0%25D0%25BD%25D1%2586%25D0%25B0%2B%25D0%25BA%25D1%2580%25D1%258E%25D0%25B3%25D0%25B5%25D1%2580%25D0%25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8" y="2123329"/>
            <a:ext cx="2467437" cy="30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7455" y="5356169"/>
            <a:ext cx="1417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К.К.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Мердер</a:t>
            </a:r>
            <a:endParaRPr lang="ru-RU" dirty="0"/>
          </a:p>
        </p:txBody>
      </p:sp>
      <p:pic>
        <p:nvPicPr>
          <p:cNvPr id="2052" name="Picture 4" descr="https://sun9-46.userapi.com/impf/kNi3hMKTXdnw1YOsq8UusVCiqFhUkzQDhb_tuw/mgRS-DsLReU.jpg?size=394x520&amp;quality=96&amp;sign=e78ff14323bebd70e147d587b50f528e&amp;type=albu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0"/>
          <a:stretch/>
        </p:blipFill>
        <p:spPr bwMode="auto">
          <a:xfrm>
            <a:off x="5695211" y="2136386"/>
            <a:ext cx="2513070" cy="30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9799" y="5356169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М.М. Сперанский </a:t>
            </a:r>
            <a:endParaRPr lang="ru-RU" dirty="0"/>
          </a:p>
        </p:txBody>
      </p:sp>
      <p:pic>
        <p:nvPicPr>
          <p:cNvPr id="2054" name="Picture 6" descr="https://www.syl.ru/misc/i/ai/379835/24616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881" y="2136386"/>
            <a:ext cx="2453100" cy="306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01647" y="5356169"/>
            <a:ext cx="1774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В.А. Жуковский</a:t>
            </a:r>
            <a:endParaRPr lang="ru-RU" dirty="0"/>
          </a:p>
        </p:txBody>
      </p:sp>
      <p:pic>
        <p:nvPicPr>
          <p:cNvPr id="2056" name="Picture 8" descr="https://avatars.mds.yandex.net/get-zen_doc/222865/pub_5d3e9fa3e4f39f00aea39731_5d3ea254118d7f00ad3dbd77/scale_120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6862" r="19660"/>
          <a:stretch/>
        </p:blipFill>
        <p:spPr bwMode="auto">
          <a:xfrm>
            <a:off x="8457511" y="2123329"/>
            <a:ext cx="2478674" cy="30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01502" y="5356169"/>
            <a:ext cx="159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Е.Ф.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Канкрин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1635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2058" y="614179"/>
            <a:ext cx="4800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Помимо русского, он знал французский, немецкий, английский и польский языки. В программу его обучения входили математика, физика, география, история, политическая экономия, статистика, правоведение и ряд других наук. Кроме того, Александру Николаевичу сумели привить тонкий художественный вкус. </a:t>
            </a:r>
            <a:endParaRPr lang="ru-RU" sz="2400" dirty="0"/>
          </a:p>
        </p:txBody>
      </p:sp>
      <p:pic>
        <p:nvPicPr>
          <p:cNvPr id="3074" name="Picture 2" descr="https://pbs.twimg.com/media/E2iNMNiXIAATKz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483551"/>
            <a:ext cx="6204857" cy="51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7509" y="5472021"/>
            <a:ext cx="3222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Александр 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В.А.Жуковский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161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114" y="135763"/>
            <a:ext cx="11190515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 лет великий князь, совершил путешествие по России. Он первый из Романовых побывал в Сибири, где ознакомился с жизнью ссыльных декабристов, проникся к ним состраданием, результатом этого стало смягчение их участи. Побывал Александр II также на Северном Кавказе во время боевых действий. 1837-1838 годы посвятил поездке по Европе.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1.bp.blogspot.com/-Vkzb3b-WXTQ/XxiMBFwWb7I/AAAAAAAAla0/EhpUeL6qApUQea5KjPoLYlngG8OLCzXSACLcBGAsYHQ/s955/map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1413549"/>
            <a:ext cx="6032142" cy="532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-fotki.yandex.ru/get/4700/ne-nai.eb/0_58737_aa56de32_-1-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" b="5929"/>
          <a:stretch/>
        </p:blipFill>
        <p:spPr bwMode="auto">
          <a:xfrm>
            <a:off x="7025396" y="1413549"/>
            <a:ext cx="2883901" cy="226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rossiya.ru/wp-content/uploads/2021/03/%D0%9F%D1%80%D0%B8%D1%81%D0%BE%D0%B5%D0%B4%D0%B8%D0%BD%D0%B5%D0%BD%D0%B8%D0%B5-%D0%9A%D0%B0%D0%B2%D0%BA%D0%B0%D0%B7%D0%B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3"/>
          <a:stretch/>
        </p:blipFill>
        <p:spPr bwMode="auto">
          <a:xfrm flipH="1">
            <a:off x="6829046" y="3836418"/>
            <a:ext cx="4418144" cy="26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9187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vatars.mds.yandex.net/get-zen_doc/175962/pub_5b92703606d85100aeee9127_5b92707c4e008900ad8cf9b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6" y="186229"/>
            <a:ext cx="5798457" cy="40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4029" y="4375203"/>
            <a:ext cx="5138057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Николаевич был добр, благороден, сострадателен, общителен, умен, имел хорошую память, мягкий характер.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archeonews.ru/wp-content/uploads/2021/04/578e8c60af831__ii_1855.jpg.a7fe7409122417cfb0c195adaf7d1cd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3649" r="2138" b="3316"/>
          <a:stretch/>
        </p:blipFill>
        <p:spPr bwMode="auto">
          <a:xfrm>
            <a:off x="6520542" y="186229"/>
            <a:ext cx="3635829" cy="610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003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zen_doc/4389079/pub_6098284bfe106d59220fe55d_6098494c481f3e20cd108f90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22" y="198049"/>
            <a:ext cx="6844151" cy="444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4284" y="4644897"/>
            <a:ext cx="11027229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1841 году состоялось бракосочетание наследника престола с принцессой Максимилианой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Вильгельминой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Августой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Софией Марией Гессен-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Дармштадтской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 декабря 1840 года принявшей православие с именем Мария Александровна.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19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116" y="273059"/>
            <a:ext cx="11118398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Николай I рано начал приучать Александра Николаевича к государственной деятельности путем привлечения к работе в разных органах управления. В 1842 году император, уезжая на месяц из столицы, впервые доверил цесаревичу свои дела. В дальнейшем эти замещения отца сыном стали более длительными.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img.likeness.ru/43/83/4383/1308319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16" y="2203901"/>
            <a:ext cx="6198055" cy="423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i?id=ba7d9760d726846edf87c147a66d6886-523645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5" y="2105929"/>
            <a:ext cx="3218996" cy="418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2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7894" y="5156239"/>
            <a:ext cx="50206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884201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68</TotalTime>
  <Words>287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Сетка</vt:lpstr>
      <vt:lpstr>Личность Александра II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Александра</dc:title>
  <dc:creator>mustafa</dc:creator>
  <cp:lastModifiedBy>mustafa</cp:lastModifiedBy>
  <cp:revision>7</cp:revision>
  <dcterms:created xsi:type="dcterms:W3CDTF">2021-11-14T17:34:28Z</dcterms:created>
  <dcterms:modified xsi:type="dcterms:W3CDTF">2021-11-14T18:42:31Z</dcterms:modified>
</cp:coreProperties>
</file>